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7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80" y="914400"/>
            <a:ext cx="9799320" cy="160210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p>
            <a:r>
              <a:rPr lang="zh-CN" altLang="zh-CN" sz="4000">
                <a:latin typeface="方正小标宋_GBK" panose="03000509000000000000" charset="-122"/>
                <a:ea typeface="方正小标宋_GBK" panose="03000509000000000000" charset="-122"/>
              </a:rPr>
              <a:t>《</a:t>
            </a:r>
            <a:r>
              <a:rPr lang="zh-CN" altLang="zh-CN" sz="4000"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关于调整和硕县集中供热收费标准的通知</a:t>
            </a:r>
            <a:r>
              <a:rPr lang="zh-CN" altLang="zh-CN" sz="4000">
                <a:latin typeface="方正小标宋_GBK" panose="03000509000000000000" charset="-122"/>
                <a:ea typeface="方正小标宋_GBK" panose="03000509000000000000" charset="-122"/>
              </a:rPr>
              <a:t>》政策解读</a:t>
            </a:r>
            <a:endParaRPr lang="zh-CN" altLang="zh-CN" sz="4000">
              <a:latin typeface="方正小标宋_GBK" panose="03000509000000000000" charset="-122"/>
              <a:ea typeface="方正小标宋_GBK" panose="03000509000000000000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p>
            <a:endParaRPr lang="zh-CN" altLang="en-US"/>
          </a:p>
          <a:p>
            <a:r>
              <a:rPr lang="zh-CN" altLang="en-US">
                <a:latin typeface="方正黑体_GBK" panose="03000509000000000000" charset="-122"/>
                <a:ea typeface="方正黑体_GBK" panose="03000509000000000000" charset="-122"/>
              </a:rPr>
              <a:t>和硕县发展和改革委员会、和硕县住房和城乡建设局</a:t>
            </a:r>
            <a:endParaRPr lang="zh-CN" altLang="en-US"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p>
            <a:r>
              <a:rPr lang="zh-CN" altLang="en-US"/>
              <a:t>一、起草背景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p>
            <a:pPr indent="647700">
              <a:buNone/>
              <a:extLst>
                <a:ext uri="{35155182-B16C-46BC-9424-99874614C6A1}">
                  <wpsdc:indentchars xmlns:wpsdc="http://www.wps.cn/officeDocument/2017/drawingmlCustomData" val="200" checksum="2787091126"/>
                </a:ext>
              </a:extLst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近年来，随着煤、水、电、环保费用、人工成本、维修成本、物价上涨及政策因素等变动影响，造成我县供热企业供热成本不断增加，截止2022-2023供暖季，目前供热价格已执行17年，且并未调整，而相应的成本、费用的增加导致供热企业成本倒挂，通过适当调整供热价格，可以缓解企业经营压力，促进供热企业的发展活力。根据《自治区城镇供热定价成本监审暂行办法》等有关文件规定，和硕县发改委对集中供热收费开展定价成本监审工作，依据成本监审结论，结合我县实际，制定了《关于调整和硕县集中供热收费标准的通知》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p>
            <a:r>
              <a:rPr lang="zh-CN" altLang="en-US"/>
              <a:t>一、主要依据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1、新疆维吾尔自治区发展和改革委员会《自治区城镇供热定价成本监审暂行办法》（新发改规〔2021〕7号）；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2、国家发展和改革委员会《政府制定价格成本监审办法》（国家发改委第8号令）；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3、自治区人民政府《自治区人民政府关于公布新疆维吾尔自治区定价目录的通知》（新政发〔2023〕34号）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4、国家发展和改革委员会《政府制定价格听证办法》（国家发改委第21号令）。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p>
            <a:r>
              <a:rPr lang="zh-CN" altLang="en-US"/>
              <a:t>三、主要内容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p>
            <a:pPr marL="0" indent="0">
              <a:buNone/>
            </a:pPr>
            <a:r>
              <a:rPr lang="zh-CN" altLang="en-US" sz="2400">
                <a:latin typeface="方正楷体_GBK" panose="03000509000000000000" charset="-122"/>
                <a:ea typeface="方正楷体_GBK" panose="03000509000000000000" charset="-122"/>
                <a:cs typeface="方正仿宋_GBK" panose="03000509000000000000" charset="-122"/>
              </a:rPr>
              <a:t>（一）和硕县集中供热收费标准</a:t>
            </a:r>
            <a:endParaRPr lang="zh-CN" altLang="en-US" sz="2400">
              <a:latin typeface="方正楷体_GBK" panose="03000509000000000000" charset="-122"/>
              <a:ea typeface="方正楷体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1、居民供热价格由18.5元/平方米调整至20.5元/平方米。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2、非居民供热价格由19元/平方米调整至21元/平方米。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3、取消装有过水热用户每年80元费用。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p>
            <a:r>
              <a:rPr lang="zh-CN" altLang="en-US"/>
              <a:t>三、主要内容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p>
            <a:pPr marL="0" indent="0">
              <a:buNone/>
            </a:pPr>
            <a:r>
              <a:rPr lang="zh-CN" altLang="en-US" sz="2400">
                <a:latin typeface="方正楷体_GBK" panose="03000509000000000000" charset="-122"/>
                <a:ea typeface="方正楷体_GBK" panose="03000509000000000000" charset="-122"/>
                <a:cs typeface="方正仿宋_GBK" panose="03000509000000000000" charset="-122"/>
              </a:rPr>
              <a:t>（二）其它有关事宜</a:t>
            </a:r>
            <a:endParaRPr lang="zh-CN" altLang="en-US" sz="2400">
              <a:latin typeface="方正楷体_GBK" panose="03000509000000000000" charset="-122"/>
              <a:ea typeface="方正楷体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1、暖期自当年的11月1日开始至次年3月31日止。但如遇天气气温异常，采暖期时间应适当提前或延后。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2、供热单位在收费前做好收费标准公示。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3、新的收费标准执行后，供热企业应该大力推广节能技术，加强内部管理，努力降低成本，提高服务质量。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4、调整后集中供热收费标准自2024年-2025年度采暖期开始施行。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p>
            <a:r>
              <a:rPr lang="zh-CN" altLang="en-US"/>
              <a:t>四、解读主体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p>
            <a:pPr marL="0" indent="647700">
              <a:buNone/>
              <a:extLst>
                <a:ext uri="{35155182-B16C-46BC-9424-99874614C6A1}">
                  <wpsdc:indentchars xmlns:wpsdc="http://www.wps.cn/officeDocument/2017/drawingmlCustomData" val="200" checksum="2787091126"/>
                </a:ext>
              </a:extLst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和硕县发展和改革委员会、和硕县住房和城乡建设局。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commondata" val="eyJoZGlkIjoiZWZjMTcyN2E2ZGUwOTk4NWZiNzY4ZWM5OGY1Y2Q4NDQ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774</Words>
  <Application>WPS 演示</Application>
  <PresentationFormat>宽屏</PresentationFormat>
  <Paragraphs>34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0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方正仿宋_GBK</vt:lpstr>
      <vt:lpstr>方正小标宋_GBK</vt:lpstr>
      <vt:lpstr>微软雅黑 Light</vt:lpstr>
      <vt:lpstr>方正黑体_GBK</vt:lpstr>
      <vt:lpstr>仿宋</vt:lpstr>
      <vt:lpstr>方正楷体_GBK</vt:lpstr>
      <vt:lpstr>WPS</vt:lpstr>
      <vt:lpstr>PowerPoint 演示文稿</vt:lpstr>
      <vt:lpstr>PowerPoint 演示文稿</vt:lpstr>
      <vt:lpstr>一、起草背景</vt:lpstr>
      <vt:lpstr>一、主要依据</vt:lpstr>
      <vt:lpstr>三、主要内容</vt:lpstr>
      <vt:lpstr>三、主要内容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Administrator</cp:lastModifiedBy>
  <cp:revision>156</cp:revision>
  <dcterms:created xsi:type="dcterms:W3CDTF">2019-06-19T02:08:00Z</dcterms:created>
  <dcterms:modified xsi:type="dcterms:W3CDTF">2024-10-18T05:31:01Z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2052-12.1.0.18276</vt:lpwstr>
  </property>
  <property fmtid="{D5CDD505-2E9C-101B-9397-08002B2CF9AE}" pid="3" name="ICV">
    <vt:lpwstr>595B809E846241F6ACD84031C8F53FF8_11</vt:lpwstr>
  </property>
</Properties>
</file>